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6" r:id="rId5"/>
    <p:sldId id="1142" r:id="rId6"/>
    <p:sldId id="1143" r:id="rId7"/>
    <p:sldId id="1144" r:id="rId8"/>
    <p:sldId id="1145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3435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描述了青藏高原的自然美景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通过白色、蓝色和绿色三种主色调展现了高原独特的地理风貌和生态环境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表达了作者对家乡的热爱之情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30" y="1340768"/>
            <a:ext cx="10648535" cy="1331067"/>
          </a:xfrm>
          <a:prstGeom prst="rect">
            <a:avLst/>
          </a:prstGeom>
        </p:spPr>
      </p:pic>
      <p:pic>
        <p:nvPicPr>
          <p:cNvPr id="4" name="语篇导航-DA.eps" descr="id:214748897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2994764"/>
            <a:ext cx="1656184" cy="40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hometown is on the Qizang Plateau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geography here is amazing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famous for the world’s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this area is also full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most amazing colors in nature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0908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考查形容词最高级。句意：这里以世界上最高的山峰闻名。根据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world’s”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的最高级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1930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考查介词搭配。句意：这个地区也充满了大自然最神奇的颜色。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full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filled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endParaRPr lang="zh-CN" altLang="zh-CN" sz="9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88990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9695606" y="4715668"/>
            <a:ext cx="864096" cy="81111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574926" y="2040776"/>
            <a:ext cx="12025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/>
              <a:t>highest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847734" y="2081324"/>
            <a:ext cx="518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768748"/>
            <a:ext cx="11485848" cy="2664296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2200796"/>
            <a:ext cx="11485848" cy="2308324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本文第一题学生容易忽略最高级语境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句中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明确表示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世界范围内最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需用形容词最高级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highest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但学生可能误填原级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或比较级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higher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。学生应注意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等范围限定词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优先考虑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高级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670283"/>
            <a:ext cx="1440160" cy="45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77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color white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eyes all around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clouds are clean and soft, like our white sheep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mountains shine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 the sun, like white lotus flowers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06896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考查动词时态。句意：白色随处可见。描述客观事实用一般现在时。主语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动词需用三单形式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考查副词。句意：群山在阳光下明亮地闪耀。修饰动词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需用副词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02918" y="1544402"/>
            <a:ext cx="936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meets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815286" y="2048689"/>
            <a:ext cx="1244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brightly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9845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6074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lovely blue of the sky always gives me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calm feeling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like a great sea above the plateau, and words can’t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love for the rivers and lakes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a hundred kinds of blue in the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0407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考查冠词。句意：天空可爱的蓝色总是给我一种平静的感觉。表示泛指需用不定冠词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的发音以辅音音素开头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考查动词原形。句意：言语无法表达我对河流湖泊的热爱。情态动词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03318" y="148677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951190" y="2043729"/>
            <a:ext cx="853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show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9123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754326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grasslands, forests and fields are all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my favorite color because </a:t>
            </a: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hope and it is the color of life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green is not just the color of nature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running through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plateau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this beautiful color, 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299695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考查代词。句意：绿色是我最爱的颜色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因为绿色意味着希望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它是生命的颜色。此处需用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指代前文提到的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考查连词。句意：然而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绿色现在不仅是自然的颜色。表示转折且空后有逗号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。注意句首字母大写。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26654" y="1928736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103318" y="1950408"/>
            <a:ext cx="13628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However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7597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plateau is quieter than the big cities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fewer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restaurants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we have the best presents from nature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my heart, it’s better than any other place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glad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I’m from one of the most beautiful places in the world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考查名词复数。句意：我们的商店和餐馆更少。与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restaurants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并列需用复数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445899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考查不定式。句意：我很高兴地说我来自世界上最美丽的地方之一。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glad to do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是固定结构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75526" y="1205327"/>
            <a:ext cx="9989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shops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926854" y="2295216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to say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189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517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444</cp:revision>
  <dcterms:created xsi:type="dcterms:W3CDTF">2020-11-06T05:24:00Z</dcterms:created>
  <dcterms:modified xsi:type="dcterms:W3CDTF">2025-09-17T18:43:08Z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